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CA50-2FDF-DDBF-7D4A-7D5ABB8B9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4C35A-0C75-1DC8-9054-0889580B2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7A39C-0CEA-2442-AC51-494225F0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D798-F755-44EB-A005-A328BB2B98F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EA19A-1990-2A7C-FA7E-22A3A4C6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D3096-AABB-3C9F-0A7F-B9E0F05B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6C7-47C4-437A-BED6-CEE73208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4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9CE4-E537-A113-C22F-E1FBE066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94A110-3430-4635-4D5F-850B528E1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8EAE9-2F5A-FCB2-09E1-AA4E3A19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D798-F755-44EB-A005-A328BB2B98F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54A1A-7C15-93D9-E0BE-A035050B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0DAA-2CD9-DD3F-7B5E-9CC1C0FA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6C7-47C4-437A-BED6-CEE73208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6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53CE39-2460-583B-924A-88FDB5DF8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7FCBA-CF41-1070-C5A8-648005497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6D942-77C7-C88E-B6EE-3414F18D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D798-F755-44EB-A005-A328BB2B98F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C0B80-61A9-EAAB-D9D8-6E373A50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ED50A-29E9-AC2F-D4D4-01756847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6C7-47C4-437A-BED6-CEE73208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9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B01C-6204-E618-21DA-3382B665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BF09E-AE2C-C911-DBB6-B21C035BE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F073F-6FC2-78FB-4409-C0AD7F9B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D798-F755-44EB-A005-A328BB2B98F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4F845-CB1B-92E0-6073-B4EBF27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9E7C9-8B46-B0EE-3596-6F1F2813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6C7-47C4-437A-BED6-CEE73208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1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3DB4-AA16-908A-3F00-FAB019CC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6DCA6-6775-6A0D-62EF-6214935C7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2D6BA-ABE3-525E-6992-6F935155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D798-F755-44EB-A005-A328BB2B98F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D028A-2A4C-6CF4-A3E7-B4D2088B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213F7-3361-76ED-7AE2-1C3AFCE0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6C7-47C4-437A-BED6-CEE73208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8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D32F-41AB-EC78-A20F-AB43AD14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C3C1A-964B-C2FF-6DAC-00CBDC0D8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7A872-5E59-C6C7-2DFB-080189E89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3EBF5-4A52-9C81-8953-8F9DF5CFB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D798-F755-44EB-A005-A328BB2B98F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B7FAE-A151-3541-EC2B-2AF907FF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92349-EC29-593E-45AE-2F2E7FD1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6C7-47C4-437A-BED6-CEE73208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0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61F3-9667-4C32-B4AD-0C3FD59B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ABC74-6FFC-9E9D-E5DE-6995B9556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4F1B9-2419-3F50-9D48-0C8DCEEF8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302BF-5960-F88F-59B0-C3CA87B28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37C68-50F1-3F78-B8CF-A692CB8AA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238FF2-32C4-DBD2-C092-2C40D308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D798-F755-44EB-A005-A328BB2B98F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06F111-4B33-86B9-224B-6516FEB8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8861B-7BF6-4D38-82CC-CB627DD1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6C7-47C4-437A-BED6-CEE73208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6AD0-1ED5-2FD8-D57C-C87407265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AD3EE-A86B-90FD-2C09-56E9EF3C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D798-F755-44EB-A005-A328BB2B98F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5AC6A-A3BE-C3E3-86CC-D9CBB9DA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C1A46-A651-09DD-81D1-DE702B79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6C7-47C4-437A-BED6-CEE73208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2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5CFC4F-FA9D-2A06-48B1-FDA162FF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D798-F755-44EB-A005-A328BB2B98F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EF4324-C7B8-3D70-8335-5B598C24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78FE0-CD6B-19AD-9B45-868DCEDA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6C7-47C4-437A-BED6-CEE73208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3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ED14-2D7E-460E-1617-0272B385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14411-A66A-E3B4-20F0-DF46523EC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9748E-C16C-8F0D-6405-84421CE59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DAEBC-A9E3-89E5-EDFB-3769E6D0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D798-F755-44EB-A005-A328BB2B98F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ADEE6-D76C-9CEA-1E3C-979DBDD4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BF61C-4EB9-65D7-D631-1C04277F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6C7-47C4-437A-BED6-CEE73208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6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00F2-AA9D-A18B-6EB1-51FA2EF7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7F9905-2E0B-19A0-EAA5-F9E4DDCBD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6F635-B673-3CAA-1942-B76E4FFF5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9F2EE-D42E-B775-A7F3-DD3E6001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D798-F755-44EB-A005-A328BB2B98F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3B687-F88F-C9EC-3E19-611EE679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6D374-2FD4-90CA-9000-40F0CA06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6C7-47C4-437A-BED6-CEE73208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3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91468-B7D7-23CB-435E-CA7459C7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04364-78ED-70C5-7F72-2E8A17602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0757B-E4D0-A598-2A76-9E5A791EE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4D798-F755-44EB-A005-A328BB2B98F0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3DD55-DE8A-AC8B-3D6F-61AC4945F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4BABC-C281-12D0-ECA0-B1811A7F7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A6C7-47C4-437A-BED6-CEE73208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5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D1422E-2D76-E93E-5888-04503C2E70E4}"/>
              </a:ext>
            </a:extLst>
          </p:cNvPr>
          <p:cNvSpPr txBox="1"/>
          <p:nvPr/>
        </p:nvSpPr>
        <p:spPr>
          <a:xfrm>
            <a:off x="2829072" y="2086252"/>
            <a:ext cx="7351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Admin to Control Restaurant Template</a:t>
            </a:r>
            <a:br>
              <a:rPr lang="en-US" sz="3600" dirty="0"/>
            </a:br>
            <a:r>
              <a:rPr lang="en-US" sz="3600" dirty="0"/>
              <a:t>Admin Controls All The Templates</a:t>
            </a:r>
          </a:p>
        </p:txBody>
      </p:sp>
    </p:spTree>
    <p:extLst>
      <p:ext uri="{BB962C8B-B14F-4D97-AF65-F5344CB8AC3E}">
        <p14:creationId xmlns:p14="http://schemas.microsoft.com/office/powerpoint/2010/main" val="125445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4702188" y="261891"/>
            <a:ext cx="278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Images Under Galleries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B370D-0B1A-E833-FC3C-F5E5CE8F5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27" r="1117" b="3818"/>
          <a:stretch/>
        </p:blipFill>
        <p:spPr>
          <a:xfrm>
            <a:off x="0" y="852256"/>
            <a:ext cx="12055876" cy="57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8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5054849" y="253013"/>
            <a:ext cx="208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View Gallery Images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E2361-D3D4-635C-5832-C45FBE84A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" t="11392" r="825" b="3690"/>
          <a:stretch/>
        </p:blipFill>
        <p:spPr>
          <a:xfrm>
            <a:off x="62144" y="781235"/>
            <a:ext cx="12029242" cy="58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7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3828743" y="324035"/>
            <a:ext cx="453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Videos Under Video Menu Link At the Top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DA2A8-6517-5BD2-2F98-10296634E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98" r="607" b="4725"/>
          <a:stretch/>
        </p:blipFill>
        <p:spPr>
          <a:xfrm>
            <a:off x="36990" y="1167413"/>
            <a:ext cx="12118019" cy="56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56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3471499" y="310718"/>
            <a:ext cx="524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View/Edit/Delete Videos Under Video Link Of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F179E-C529-FA63-C9E9-B54B0C58E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" t="11909" r="825" b="3819"/>
          <a:stretch/>
        </p:blipFill>
        <p:spPr>
          <a:xfrm>
            <a:off x="62144" y="816746"/>
            <a:ext cx="12029242" cy="57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1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5041192" y="324035"/>
            <a:ext cx="210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MENU Category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35040-50CE-5431-0405-E19513DF4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64" r="825" b="4724"/>
          <a:stretch/>
        </p:blipFill>
        <p:spPr>
          <a:xfrm>
            <a:off x="50307" y="1225118"/>
            <a:ext cx="12091386" cy="53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3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4368635" y="306280"/>
            <a:ext cx="345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View/Edit/Delete Menu Categories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D86162-E509-61E1-638E-79ABA7CB6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1" r="898" b="3819"/>
          <a:stretch/>
        </p:blipFill>
        <p:spPr>
          <a:xfrm>
            <a:off x="54745" y="1358283"/>
            <a:ext cx="12082509" cy="53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6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5126471" y="337352"/>
            <a:ext cx="193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Adding Menu Item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BFBF69-F7E6-856A-76FE-817AA68D3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" t="18900" r="825" b="4725"/>
          <a:stretch/>
        </p:blipFill>
        <p:spPr>
          <a:xfrm>
            <a:off x="62144" y="1296140"/>
            <a:ext cx="12029242" cy="52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8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4452922" y="306280"/>
            <a:ext cx="328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Manage/Edit/Delete Menu Items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33673-6A3E-B693-C92F-7BF2E3D3D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70" r="752" b="3819"/>
          <a:stretch/>
        </p:blipFill>
        <p:spPr>
          <a:xfrm>
            <a:off x="45868" y="1322773"/>
            <a:ext cx="12100264" cy="53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5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5001405" y="324035"/>
            <a:ext cx="218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Matter for TEAM Link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2D0A3-E3E3-861E-DD8B-FDF5E6127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" t="17670" r="1189" b="4724"/>
          <a:stretch/>
        </p:blipFill>
        <p:spPr>
          <a:xfrm>
            <a:off x="71021" y="1211801"/>
            <a:ext cx="11975977" cy="532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25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4826133" y="355107"/>
            <a:ext cx="253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Contents For Service Link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5FF6A-E5E2-1CDC-0D6D-A0D039383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 t="19030" r="1553" b="4724"/>
          <a:stretch/>
        </p:blipFill>
        <p:spPr>
          <a:xfrm>
            <a:off x="62144" y="1305016"/>
            <a:ext cx="11940466" cy="52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3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3EDCB0-34A2-C18C-8910-9DFE3C9BC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2" t="12427" r="3666" b="16375"/>
          <a:stretch/>
        </p:blipFill>
        <p:spPr>
          <a:xfrm>
            <a:off x="559293" y="1269507"/>
            <a:ext cx="11265763" cy="4882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053745-DF08-E878-017F-9F86ECBF4E1D}"/>
              </a:ext>
            </a:extLst>
          </p:cNvPr>
          <p:cNvSpPr txBox="1"/>
          <p:nvPr/>
        </p:nvSpPr>
        <p:spPr>
          <a:xfrm>
            <a:off x="4912663" y="705774"/>
            <a:ext cx="236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Login To Admin Section</a:t>
            </a:r>
          </a:p>
        </p:txBody>
      </p:sp>
    </p:spTree>
    <p:extLst>
      <p:ext uri="{BB962C8B-B14F-4D97-AF65-F5344CB8AC3E}">
        <p14:creationId xmlns:p14="http://schemas.microsoft.com/office/powerpoint/2010/main" val="1851605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5138518" y="324035"/>
            <a:ext cx="188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Other Link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C24349-995B-44D8-08E4-31EA8C4C1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" t="18771" r="752" b="4725"/>
          <a:stretch/>
        </p:blipFill>
        <p:spPr>
          <a:xfrm>
            <a:off x="71021" y="1287262"/>
            <a:ext cx="12029244" cy="52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85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5138518" y="324035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 Other Links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F183C-8604-FAAC-F656-41D8B19D7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" t="19158" r="898" b="3431"/>
          <a:stretch/>
        </p:blipFill>
        <p:spPr>
          <a:xfrm>
            <a:off x="71020" y="1313895"/>
            <a:ext cx="12011489" cy="530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68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5249390" y="315157"/>
            <a:ext cx="169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Link Matter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A4E1E-7A02-D50A-F3B4-36920F9FF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00" r="1480" b="3042"/>
          <a:stretch/>
        </p:blipFill>
        <p:spPr>
          <a:xfrm>
            <a:off x="90256" y="1349406"/>
            <a:ext cx="12011487" cy="53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7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5138518" y="324035"/>
            <a:ext cx="116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View Links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6C546-57B5-08CF-FE68-DC5F57A07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35" r="970" b="5761"/>
          <a:stretch/>
        </p:blipFill>
        <p:spPr>
          <a:xfrm>
            <a:off x="59184" y="1433742"/>
            <a:ext cx="12073631" cy="509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79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4580937" y="275208"/>
            <a:ext cx="303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New Events for Event Link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5DEFF-1E92-483D-FEFB-B318F1E2D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" t="18770" r="1262" b="3302"/>
          <a:stretch/>
        </p:blipFill>
        <p:spPr>
          <a:xfrm>
            <a:off x="71021" y="1287262"/>
            <a:ext cx="11967100" cy="53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8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5138518" y="324035"/>
            <a:ext cx="1311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View Events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92AF0-B125-EE6A-075E-977B79F16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" t="19030" r="1845" b="4724"/>
          <a:stretch/>
        </p:blipFill>
        <p:spPr>
          <a:xfrm>
            <a:off x="62144" y="1305016"/>
            <a:ext cx="11904955" cy="52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86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5138518" y="324035"/>
            <a:ext cx="124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SEO Details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FE8E4-B50A-D464-4B0E-D76B43712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88" r="752" b="6666"/>
          <a:stretch/>
        </p:blipFill>
        <p:spPr>
          <a:xfrm>
            <a:off x="45868" y="1455937"/>
            <a:ext cx="12100264" cy="507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43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4952513" y="324035"/>
            <a:ext cx="228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Media Accounts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1FFB0-F62A-6F5E-89DA-21DF252E5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62" r="1117" b="4724"/>
          <a:stretch/>
        </p:blipFill>
        <p:spPr>
          <a:xfrm>
            <a:off x="0" y="772356"/>
            <a:ext cx="12055876" cy="57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70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5138518" y="324035"/>
            <a:ext cx="20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Forms Filled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81BBD-5A69-FB5E-737F-823D8D074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" t="14369" r="1408" b="4725"/>
          <a:stretch/>
        </p:blipFill>
        <p:spPr>
          <a:xfrm>
            <a:off x="71020" y="985420"/>
            <a:ext cx="11949345" cy="55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14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3572488" y="279646"/>
            <a:ext cx="5047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Website Front End Templates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42B95-F5CC-8880-32DE-27A884CF07CB}"/>
              </a:ext>
            </a:extLst>
          </p:cNvPr>
          <p:cNvSpPr txBox="1"/>
          <p:nvPr/>
        </p:nvSpPr>
        <p:spPr>
          <a:xfrm>
            <a:off x="4785064" y="2814221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341066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FE249-26B1-BE16-81F7-93468494C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21" r="752" b="6019"/>
          <a:stretch/>
        </p:blipFill>
        <p:spPr>
          <a:xfrm>
            <a:off x="45868" y="834501"/>
            <a:ext cx="12100264" cy="5655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1A306E-60E7-3CFC-6541-56EB24C5F7CE}"/>
              </a:ext>
            </a:extLst>
          </p:cNvPr>
          <p:cNvSpPr txBox="1"/>
          <p:nvPr/>
        </p:nvSpPr>
        <p:spPr>
          <a:xfrm>
            <a:off x="5587366" y="270768"/>
            <a:ext cx="120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411609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9305E1-FEB0-D9C1-3E79-6943D36BC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" t="12038" r="1262" b="4725"/>
          <a:stretch/>
        </p:blipFill>
        <p:spPr>
          <a:xfrm>
            <a:off x="71021" y="825622"/>
            <a:ext cx="11967100" cy="5708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5138518" y="324035"/>
            <a:ext cx="18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 Page Slider</a:t>
            </a:r>
          </a:p>
        </p:txBody>
      </p:sp>
    </p:spTree>
    <p:extLst>
      <p:ext uri="{BB962C8B-B14F-4D97-AF65-F5344CB8AC3E}">
        <p14:creationId xmlns:p14="http://schemas.microsoft.com/office/powerpoint/2010/main" val="370131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5138518" y="324035"/>
            <a:ext cx="183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Edit/Delete Slider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A98E91-2E74-65FB-0DB0-3ED78130D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" t="12168" r="607" b="8091"/>
          <a:stretch/>
        </p:blipFill>
        <p:spPr>
          <a:xfrm>
            <a:off x="79898" y="834501"/>
            <a:ext cx="12038121" cy="54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4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4654996" y="235259"/>
            <a:ext cx="288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Add/Edit Homepage Videos.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B0611-A1C8-D8A0-688C-9E05DAB6C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62" r="752" b="4724"/>
          <a:stretch/>
        </p:blipFill>
        <p:spPr>
          <a:xfrm>
            <a:off x="45868" y="861132"/>
            <a:ext cx="12100264" cy="57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9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4979251" y="208625"/>
            <a:ext cx="223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Company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A8F0A-4135-B7C8-4991-4E7CEE05D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" t="11262" r="1190" b="4724"/>
          <a:stretch/>
        </p:blipFill>
        <p:spPr>
          <a:xfrm>
            <a:off x="108011" y="887766"/>
            <a:ext cx="11975978" cy="57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4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4936194" y="324035"/>
            <a:ext cx="2319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Gallery Categories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6C76F-6D8E-8A76-D1B4-9FB2C387A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" t="11522" r="534" b="4724"/>
          <a:stretch/>
        </p:blipFill>
        <p:spPr>
          <a:xfrm>
            <a:off x="72500" y="967665"/>
            <a:ext cx="12046999" cy="57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2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DF44F-E214-C7C2-F6C7-15C05FFD1A80}"/>
              </a:ext>
            </a:extLst>
          </p:cNvPr>
          <p:cNvSpPr txBox="1"/>
          <p:nvPr/>
        </p:nvSpPr>
        <p:spPr>
          <a:xfrm>
            <a:off x="4743193" y="306280"/>
            <a:ext cx="270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 Gallery Categories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83F78-2016-9613-B5CB-9C5E74AAF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" t="11908" r="607" b="4726"/>
          <a:stretch/>
        </p:blipFill>
        <p:spPr>
          <a:xfrm>
            <a:off x="68062" y="1065320"/>
            <a:ext cx="12055875" cy="57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34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125</Words>
  <Application>Microsoft Office PowerPoint</Application>
  <PresentationFormat>Widescreen</PresentationFormat>
  <Paragraphs>30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Ravinder Singh</dc:creator>
  <cp:lastModifiedBy>Ravinder Singh</cp:lastModifiedBy>
  <cp:revision>40</cp:revision>
  <dcterms:created xsi:type="dcterms:W3CDTF">2024-06-12T05:38:51Z</dcterms:created>
  <dcterms:modified xsi:type="dcterms:W3CDTF">2024-06-24T18:39:05Z</dcterms:modified>
</cp:coreProperties>
</file>